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>
        <p:scale>
          <a:sx n="81" d="100"/>
          <a:sy n="81" d="100"/>
        </p:scale>
        <p:origin x="1184" y="1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8B78-A943-0249-9896-BBA2B2706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0905" y="2220913"/>
            <a:ext cx="503128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500E0-64A1-3944-BAA9-B9B8266C2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0905" y="4700588"/>
            <a:ext cx="503128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448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F67D-A926-E549-A8DA-83211DA60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5553"/>
            <a:ext cx="10515600" cy="78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73698-9115-4749-86BE-A6E77A193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8966"/>
            <a:ext cx="10515600" cy="365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989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765B6E-9BD3-B12A-E9C9-C5806CC95EF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758966"/>
            <a:ext cx="5181600" cy="365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4FB87A8-E4B7-C4E3-C4C7-E46279F5178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2766357"/>
            <a:ext cx="5181600" cy="365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9C3E97E-DFAC-C02F-FEE5-655469FB2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5553"/>
            <a:ext cx="10515600" cy="78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532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849EF-7810-644C-9F9D-028D49CD5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766357"/>
            <a:ext cx="5026572" cy="36544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773D1-BA1D-36EA-885C-4B3AC39A97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72200" y="2766357"/>
            <a:ext cx="5181600" cy="365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225253-114C-8B8C-5352-ACD5238FD980}"/>
              </a:ext>
            </a:extLst>
          </p:cNvPr>
          <p:cNvSpPr txBox="1">
            <a:spLocks/>
          </p:cNvSpPr>
          <p:nvPr userDrawn="1"/>
        </p:nvSpPr>
        <p:spPr>
          <a:xfrm>
            <a:off x="838200" y="1815553"/>
            <a:ext cx="10515600" cy="785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986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FD996-0240-C84A-B84F-881F33A57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516681"/>
            <a:ext cx="6172200" cy="3868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D7090-4CFB-414A-9B77-0460DC05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3375419"/>
            <a:ext cx="4064876" cy="3025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0F0395-ED69-87D2-655D-01667E8D2560}"/>
              </a:ext>
            </a:extLst>
          </p:cNvPr>
          <p:cNvSpPr txBox="1">
            <a:spLocks/>
          </p:cNvSpPr>
          <p:nvPr userDrawn="1"/>
        </p:nvSpPr>
        <p:spPr>
          <a:xfrm>
            <a:off x="838200" y="1930652"/>
            <a:ext cx="4064876" cy="12539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481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31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1B4D-49EC-30B8-FE0C-1A5BD7E35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791D2-111C-8ED5-FE5D-2C58A2B6F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15759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6B64F-70EE-85E3-CCED-F5676DFDD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F2B1F-2191-3907-B262-655FAAF5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84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3A102D-9217-252D-4A5F-8076DAD1558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7A44E-5F42-FDBB-C3D4-795354E4BB2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49D7B2-7849-E59D-6720-822E65D57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42065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BB80C0-7F05-9522-E681-28041D5C1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DEB54-B26F-6573-0232-578ECADAD3F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6785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A97EDC5-4D3F-9D70-0AA6-BA4E0EA028C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D4F30-2784-A9E0-3619-DE22607CA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5302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Dionisia Papadopoulou</dc:creator>
  <cp:lastModifiedBy>iMac</cp:lastModifiedBy>
  <cp:revision>17</cp:revision>
  <dcterms:created xsi:type="dcterms:W3CDTF">2021-06-07T10:16:00Z</dcterms:created>
  <dcterms:modified xsi:type="dcterms:W3CDTF">2023-03-28T10:02:59Z</dcterms:modified>
</cp:coreProperties>
</file>